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advClick="0" advTm="7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700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7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7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7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7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7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7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7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700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7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654AE2-4E13-43C4-B661-1468E7362696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D9667E-5A4D-4000-859C-7670443F749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Click="0" advTm="7000">
    <p:random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www.pyrczak.com/antiplagiarism/images/Trent48.gi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hTopImg" descr="http://www.glasbergen.com/wp-content/gallery/education-technology/edu07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534399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hTopImg" descr="http://www.glasbergen.com/wp-content/gallery/math-and-science/edu08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"/>
            <a:ext cx="7162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hTopImg" descr="http://www.glasbergen.com/wp-content/gallery/education-technology/edu60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73152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http://www.pyrczak.com/antiplagiarism/images/Trent48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81000"/>
            <a:ext cx="6400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hTopImg" descr="http://www.glasbergen.com/wp-content/gallery/education-technology/edu70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7848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hTopImg" descr="http://www.glasbergen.com/wp-content/gallery/education-technology/edu06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-685800"/>
            <a:ext cx="8229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udent cartoons, student cartoon, student picture, student pictures, student image, student images, student illustration, student illustrations 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70104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hTopImg" descr="http://www.glasbergen.com/wp-content/gallery/education-technology/edu17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1628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hTopImg" descr="http://www.glasbergen.com/wp-content/gallery/education-technology/edu19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315200" cy="639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hTopImg" descr="http://www.glasbergen.com/wp-content/gallery/education-and-teacher-cartoons/edu68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6477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hTopImg" descr="http://www.glasbergen.com/wp-content/gallery/education-and-teacher-cartoons/edu09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57200"/>
            <a:ext cx="6781800" cy="59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hTopImg" descr="http://www.glasbergen.com/wp-content/gallery/education-and-teacher-cartoons/edu85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7086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staycle</dc:creator>
  <cp:lastModifiedBy>staycle</cp:lastModifiedBy>
  <cp:revision>5</cp:revision>
  <dcterms:created xsi:type="dcterms:W3CDTF">2010-10-03T17:51:19Z</dcterms:created>
  <dcterms:modified xsi:type="dcterms:W3CDTF">2010-10-03T18:20:35Z</dcterms:modified>
</cp:coreProperties>
</file>